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9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186" r:id="rId157"/>
    <p:sldId id="1188" r:id="rId158"/>
    <p:sldId id="1187" r:id="rId159"/>
    <p:sldId id="1190" r:id="rId160"/>
    <p:sldId id="1191" r:id="rId161"/>
    <p:sldId id="1192" r:id="rId162"/>
    <p:sldId id="1193" r:id="rId163"/>
    <p:sldId id="1201" r:id="rId164"/>
    <p:sldId id="1194" r:id="rId165"/>
    <p:sldId id="1196" r:id="rId166"/>
    <p:sldId id="1203" r:id="rId167"/>
    <p:sldId id="1205" r:id="rId168"/>
    <p:sldId id="1206" r:id="rId169"/>
    <p:sldId id="1197" r:id="rId170"/>
    <p:sldId id="1195" r:id="rId171"/>
    <p:sldId id="1207" r:id="rId172"/>
    <p:sldId id="321" r:id="rId173"/>
    <p:sldId id="322" r:id="rId174"/>
    <p:sldId id="324" r:id="rId175"/>
    <p:sldId id="330" r:id="rId176"/>
    <p:sldId id="326" r:id="rId177"/>
    <p:sldId id="327" r:id="rId178"/>
    <p:sldId id="341" r:id="rId179"/>
    <p:sldId id="331" r:id="rId180"/>
    <p:sldId id="338" r:id="rId181"/>
    <p:sldId id="339" r:id="rId182"/>
    <p:sldId id="337" r:id="rId183"/>
    <p:sldId id="325" r:id="rId184"/>
    <p:sldId id="1185" r:id="rId185"/>
    <p:sldId id="1200" r:id="rId186"/>
    <p:sldId id="916" r:id="rId187"/>
    <p:sldId id="258" r:id="rId188"/>
  </p:sldIdLst>
  <p:sldSz cx="12192000" cy="6858000"/>
  <p:notesSz cx="6858000" cy="9144000"/>
  <p:custDataLst>
    <p:tags r:id="rId1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4" Type="http://schemas.openxmlformats.org/officeDocument/2006/relationships/tags" Target="tags/tag1.xml"/><Relationship Id="rId193" Type="http://schemas.openxmlformats.org/officeDocument/2006/relationships/commentAuthors" Target="commentAuthors.xml"/><Relationship Id="rId192" Type="http://schemas.openxmlformats.org/officeDocument/2006/relationships/tableStyles" Target="tableStyles.xml"/><Relationship Id="rId191" Type="http://schemas.openxmlformats.org/officeDocument/2006/relationships/viewProps" Target="viewProps.xml"/><Relationship Id="rId190" Type="http://schemas.openxmlformats.org/officeDocument/2006/relationships/presProps" Target="presProps.xml"/><Relationship Id="rId19" Type="http://schemas.openxmlformats.org/officeDocument/2006/relationships/slide" Target="slides/slide16.xml"/><Relationship Id="rId189" Type="http://schemas.openxmlformats.org/officeDocument/2006/relationships/handoutMaster" Target="handoutMasters/handoutMaster1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956945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754505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21988</Words>
  <Application>WPS 演示</Application>
  <PresentationFormat>宽屏</PresentationFormat>
  <Paragraphs>1333</Paragraphs>
  <Slides>185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20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1083</cp:revision>
  <dcterms:created xsi:type="dcterms:W3CDTF">2023-03-11T23:32:42Z</dcterms:created>
  <dcterms:modified xsi:type="dcterms:W3CDTF">2023-03-11T23:32:42Z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